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56" r:id="rId3"/>
    <p:sldId id="257" r:id="rId4"/>
    <p:sldId id="297" r:id="rId5"/>
    <p:sldId id="298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58" r:id="rId23"/>
    <p:sldId id="259" r:id="rId24"/>
    <p:sldId id="260" r:id="rId25"/>
    <p:sldId id="261" r:id="rId26"/>
    <p:sldId id="262" r:id="rId27"/>
    <p:sldId id="263" r:id="rId28"/>
    <p:sldId id="264" r:id="rId29"/>
    <p:sldId id="265" r:id="rId30"/>
    <p:sldId id="266" r:id="rId31"/>
    <p:sldId id="267" r:id="rId32"/>
    <p:sldId id="268" r:id="rId33"/>
    <p:sldId id="269" r:id="rId34"/>
    <p:sldId id="270" r:id="rId35"/>
    <p:sldId id="271" r:id="rId36"/>
    <p:sldId id="272" r:id="rId37"/>
    <p:sldId id="273" r:id="rId38"/>
    <p:sldId id="274" r:id="rId39"/>
    <p:sldId id="275" r:id="rId40"/>
    <p:sldId id="276" r:id="rId41"/>
    <p:sldId id="277" r:id="rId42"/>
    <p:sldId id="278" r:id="rId43"/>
    <p:sldId id="279" r:id="rId44"/>
    <p:sldId id="280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3/20/2014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Tradition" TargetMode="External"/><Relationship Id="rId3" Type="http://schemas.openxmlformats.org/officeDocument/2006/relationships/hyperlink" Target="http://en.wikipedia.org/wiki/Moral_obligation" TargetMode="External"/><Relationship Id="rId7" Type="http://schemas.openxmlformats.org/officeDocument/2006/relationships/hyperlink" Target="http://en.wikipedia.org/wiki/Legal" TargetMode="External"/><Relationship Id="rId2" Type="http://schemas.openxmlformats.org/officeDocument/2006/relationships/hyperlink" Target="http://en.wikipedia.org/wiki/Legal_obligation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://en.wikipedia.org/wiki/Politics" TargetMode="External"/><Relationship Id="rId5" Type="http://schemas.openxmlformats.org/officeDocument/2006/relationships/hyperlink" Target="http://en.wikipedia.org/wiki/Social" TargetMode="External"/><Relationship Id="rId4" Type="http://schemas.openxmlformats.org/officeDocument/2006/relationships/hyperlink" Target="http://en.wikipedia.org/wiki/Etiquette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Law of obligation in Muslim law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228600" y="1905000"/>
            <a:ext cx="9220199" cy="4453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381000"/>
            <a:ext cx="42862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381000"/>
            <a:ext cx="515302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19200" y="1828800"/>
            <a:ext cx="7134225" cy="3748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828800"/>
            <a:ext cx="7153275" cy="3582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600" y="533400"/>
            <a:ext cx="522922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457200"/>
            <a:ext cx="443865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38200" y="1752600"/>
            <a:ext cx="7067550" cy="3644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828800"/>
            <a:ext cx="7248525" cy="406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457200"/>
            <a:ext cx="443865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95600" y="609600"/>
            <a:ext cx="33432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295400" y="1752600"/>
            <a:ext cx="6596062" cy="3844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381000"/>
            <a:ext cx="374332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676400" y="1981200"/>
            <a:ext cx="6491287" cy="3677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228600"/>
            <a:ext cx="352425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600200" y="1676400"/>
            <a:ext cx="6034087" cy="3972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381000"/>
            <a:ext cx="4905375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8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600200"/>
            <a:ext cx="6762750" cy="3963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1828800"/>
            <a:ext cx="7515225" cy="4206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57400" y="152400"/>
            <a:ext cx="47053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Contents of them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Peculiarities of law of obligation in Muslim law. </a:t>
            </a:r>
          </a:p>
          <a:p>
            <a:r>
              <a:rPr lang="en-US" dirty="0" smtClean="0"/>
              <a:t> 2. Types of obligations in Muslim law.</a:t>
            </a:r>
          </a:p>
          <a:p>
            <a:r>
              <a:rPr lang="en-US" dirty="0" smtClean="0"/>
              <a:t> 3. Contract of sale and purchase. </a:t>
            </a:r>
          </a:p>
          <a:p>
            <a:r>
              <a:rPr lang="en-US" dirty="0" smtClean="0"/>
              <a:t> 4.Donative contract 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52400"/>
            <a:ext cx="56197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99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524000" y="1752600"/>
            <a:ext cx="6705600" cy="393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Contract of sale and purchase.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90600" y="1371600"/>
            <a:ext cx="6791325" cy="4368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Contract of sale and purchase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905000"/>
            <a:ext cx="6396037" cy="38727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Contract of sale and purchase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524000"/>
            <a:ext cx="7167562" cy="4067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Contract of sale and purchase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752600"/>
            <a:ext cx="7291387" cy="391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Contract of sale and purchase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066800"/>
            <a:ext cx="662940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2438400"/>
            <a:ext cx="6410325" cy="390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Contract of sale and purchase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0" y="1371600"/>
            <a:ext cx="7153275" cy="4582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Contract of sale and purchase</a:t>
            </a:r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71600" y="1295400"/>
            <a:ext cx="67056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Contract of sale and purchase</a:t>
            </a:r>
            <a:endParaRPr lang="en-US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676400"/>
            <a:ext cx="6400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90713" y="2586038"/>
            <a:ext cx="6491287" cy="297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Contract of sale and purchase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371600"/>
            <a:ext cx="8686799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Peculiarities of law of obligation in Muslim law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 smtClean="0"/>
              <a:t> Obligation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i="1" dirty="0" smtClean="0"/>
              <a:t>(n.)</a:t>
            </a:r>
            <a:r>
              <a:rPr lang="en-US" dirty="0" smtClean="0"/>
              <a:t> Any act by which a person becomes bound to do something to or for </a:t>
            </a:r>
            <a:r>
              <a:rPr lang="en-US" dirty="0" err="1" smtClean="0"/>
              <a:t>anouther</a:t>
            </a:r>
            <a:r>
              <a:rPr lang="en-US" dirty="0" smtClean="0"/>
              <a:t>, or to forbear something; external duties imposed by law, promise, or contract, by the relations of society, or by courtesy, kindness, etc. </a:t>
            </a:r>
          </a:p>
          <a:p>
            <a:r>
              <a:rPr lang="en-US" i="1" dirty="0" smtClean="0"/>
              <a:t>(n.)</a:t>
            </a:r>
            <a:r>
              <a:rPr lang="en-US" dirty="0" smtClean="0"/>
              <a:t> The act of obligating. </a:t>
            </a:r>
          </a:p>
          <a:p>
            <a:r>
              <a:rPr lang="en-US" i="1" dirty="0" smtClean="0"/>
              <a:t>(n.)</a:t>
            </a:r>
            <a:r>
              <a:rPr lang="en-US" dirty="0" smtClean="0"/>
              <a:t> A bond with a condition annexed, and a penalty for </a:t>
            </a:r>
            <a:r>
              <a:rPr lang="en-US" dirty="0" err="1" smtClean="0"/>
              <a:t>nonfulfillment</a:t>
            </a:r>
            <a:r>
              <a:rPr lang="en-US" dirty="0" smtClean="0"/>
              <a:t>. In a larger sense, it is an acknowledgment of a duty to pay a certain sum or do a certain things. </a:t>
            </a:r>
          </a:p>
          <a:p>
            <a:r>
              <a:rPr lang="en-US" i="1" dirty="0" smtClean="0"/>
              <a:t>(n.)</a:t>
            </a:r>
            <a:r>
              <a:rPr lang="en-US" dirty="0" smtClean="0"/>
              <a:t> That which obligates or constrains; the binding power of a promise, contract, oath, or vow, or of law; that which constitutes legal or moral duty. </a:t>
            </a:r>
          </a:p>
          <a:p>
            <a:r>
              <a:rPr lang="en-US" i="1" dirty="0" smtClean="0"/>
              <a:t>(n.)</a:t>
            </a:r>
            <a:r>
              <a:rPr lang="en-US" dirty="0" smtClean="0"/>
              <a:t> The state of being obligated or bound; the state of being indebted for an act of favor or kindness; as, to place others under obligations to one.</a:t>
            </a:r>
          </a:p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Contract of sale and purchase</a:t>
            </a:r>
            <a:endParaRPr lang="en-US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0" y="990600"/>
            <a:ext cx="7619999" cy="521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Contract of sale and purchase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524000"/>
            <a:ext cx="7129462" cy="3815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Contract of sale and purchase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447800"/>
            <a:ext cx="6477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Contract of sale and purchase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600200"/>
            <a:ext cx="6186487" cy="3701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Contract of sale and purchase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676400"/>
            <a:ext cx="6581775" cy="4044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Contract of sale and purchase</a:t>
            </a:r>
            <a:endParaRPr lang="en-US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0" y="1676400"/>
            <a:ext cx="7748587" cy="4163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Contract of sale and purchase</a:t>
            </a:r>
            <a:endParaRPr lang="en-US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524000"/>
            <a:ext cx="7210425" cy="3948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Contract of sale and purchase</a:t>
            </a:r>
            <a:endParaRPr lang="en-US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5800" y="1371600"/>
            <a:ext cx="7462837" cy="4272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Contract of sale and purchase</a:t>
            </a:r>
            <a:endParaRPr lang="en-US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600200"/>
            <a:ext cx="7067550" cy="375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Donative</a:t>
            </a:r>
            <a:r>
              <a:rPr lang="en-US" dirty="0" smtClean="0"/>
              <a:t> contract</a:t>
            </a:r>
            <a:endParaRPr lang="en-US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600200"/>
            <a:ext cx="6953250" cy="4277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Peculiarities of law of obligation in Muslim law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An </a:t>
            </a:r>
            <a:r>
              <a:rPr lang="en-US" b="1" dirty="0" smtClean="0"/>
              <a:t>obligation</a:t>
            </a:r>
            <a:r>
              <a:rPr lang="en-US" dirty="0" smtClean="0"/>
              <a:t> is a course of action that someone is required to take, whether </a:t>
            </a:r>
            <a:r>
              <a:rPr lang="en-US" dirty="0" smtClean="0">
                <a:hlinkClick r:id="rId2" action="ppaction://hlinkfile" tooltip="Legal obligation"/>
              </a:rPr>
              <a:t>legal</a:t>
            </a:r>
            <a:r>
              <a:rPr lang="en-US" dirty="0" smtClean="0"/>
              <a:t> or </a:t>
            </a:r>
            <a:r>
              <a:rPr lang="en-US" dirty="0" smtClean="0">
                <a:hlinkClick r:id="rId3" action="ppaction://hlinkfile" tooltip="Moral obligation"/>
              </a:rPr>
              <a:t>moral</a:t>
            </a:r>
            <a:r>
              <a:rPr lang="en-US" dirty="0" smtClean="0"/>
              <a:t>. There are also obligations in other normative contexts, such as obligations of </a:t>
            </a:r>
            <a:r>
              <a:rPr lang="en-US" dirty="0" smtClean="0">
                <a:hlinkClick r:id="rId4" action="ppaction://hlinkfile" tooltip="Etiquette"/>
              </a:rPr>
              <a:t>etiquette</a:t>
            </a:r>
            <a:r>
              <a:rPr lang="en-US" dirty="0" smtClean="0"/>
              <a:t>, </a:t>
            </a:r>
            <a:r>
              <a:rPr lang="en-US" dirty="0" smtClean="0">
                <a:hlinkClick r:id="rId5" action="ppaction://hlinkfile" tooltip="Social"/>
              </a:rPr>
              <a:t>social</a:t>
            </a:r>
            <a:r>
              <a:rPr lang="en-US" dirty="0" smtClean="0"/>
              <a:t> obligations, and possibly in terms of </a:t>
            </a:r>
            <a:r>
              <a:rPr lang="en-US" dirty="0" smtClean="0">
                <a:hlinkClick r:id="rId6" action="ppaction://hlinkfile" tooltip="Politics"/>
              </a:rPr>
              <a:t>politics</a:t>
            </a:r>
            <a:r>
              <a:rPr lang="en-US" dirty="0" smtClean="0"/>
              <a:t>, where obligations are requirements which must be fulfilled. These are generally </a:t>
            </a:r>
            <a:r>
              <a:rPr lang="en-US" dirty="0" smtClean="0">
                <a:hlinkClick r:id="rId7" action="ppaction://hlinkfile" tooltip="Legal"/>
              </a:rPr>
              <a:t>legal</a:t>
            </a:r>
            <a:r>
              <a:rPr lang="en-US" dirty="0" smtClean="0"/>
              <a:t> obligations, which can incur a penalty for non-</a:t>
            </a:r>
            <a:r>
              <a:rPr lang="en-US" dirty="0" err="1" smtClean="0"/>
              <a:t>fulfilment</a:t>
            </a:r>
            <a:r>
              <a:rPr lang="en-US" dirty="0" smtClean="0"/>
              <a:t>, although certain people are obliged to carry out certain actions for other reasons as well, whether as a </a:t>
            </a:r>
            <a:r>
              <a:rPr lang="en-US" dirty="0" smtClean="0">
                <a:hlinkClick r:id="rId8" action="ppaction://hlinkfile" tooltip="Tradition"/>
              </a:rPr>
              <a:t>tradition</a:t>
            </a:r>
            <a:r>
              <a:rPr lang="en-US" dirty="0" smtClean="0"/>
              <a:t> or for social reasons. Obligations vary from person to person: for example, a person holding a political office will generally have far more obligations than an average adult citizen, who themselves will have more obligations than a child.</a:t>
            </a:r>
            <a:r>
              <a:rPr lang="en-US" baseline="30000" dirty="0" smtClean="0">
                <a:hlinkClick r:id="" action="ppaction://hlinkfile"/>
              </a:rPr>
              <a:t>[1]</a:t>
            </a:r>
            <a:r>
              <a:rPr lang="en-US" dirty="0" smtClean="0"/>
              <a:t> Obligations are generally granted in return for an increase in an individual's rights or power. For example, obligations for health and safety in a workplace from employer to employee maybe to ensure the fire exit isn't blocked or ensure that the plugs are put in firmly.</a:t>
            </a:r>
          </a:p>
          <a:p>
            <a:r>
              <a:rPr lang="en-US" dirty="0" smtClean="0"/>
              <a:t>The word "obligation" can also designate a written obligation, or such things as bank notes, coins, checks, bonds, stamps, or securities.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Donative</a:t>
            </a:r>
            <a:r>
              <a:rPr lang="en-US" dirty="0" smtClean="0"/>
              <a:t> contract</a:t>
            </a:r>
            <a:endParaRPr lang="en-US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4400" y="1447800"/>
            <a:ext cx="7543800" cy="3844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Donative</a:t>
            </a:r>
            <a:r>
              <a:rPr lang="en-US" dirty="0" smtClean="0"/>
              <a:t> contract</a:t>
            </a:r>
            <a:endParaRPr lang="en-US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95400" y="2133600"/>
            <a:ext cx="7224712" cy="3967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Donative</a:t>
            </a:r>
            <a:r>
              <a:rPr lang="en-US" dirty="0" smtClean="0"/>
              <a:t> contract</a:t>
            </a:r>
            <a:endParaRPr lang="en-US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752600"/>
            <a:ext cx="6538912" cy="3439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Donative</a:t>
            </a:r>
            <a:r>
              <a:rPr lang="en-US" dirty="0" smtClean="0"/>
              <a:t> contract</a:t>
            </a:r>
            <a:endParaRPr lang="en-US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524000"/>
            <a:ext cx="6619875" cy="4167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obligations in Muslim law</a:t>
            </a:r>
            <a:endParaRPr lang="en-US" dirty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752600"/>
            <a:ext cx="7586663" cy="457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676400"/>
            <a:ext cx="844867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514600"/>
            <a:ext cx="86868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438400" y="457200"/>
            <a:ext cx="4171950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76400"/>
            <a:ext cx="77724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209800" y="228600"/>
            <a:ext cx="4629150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381000"/>
            <a:ext cx="42862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66800" y="1676400"/>
            <a:ext cx="7543800" cy="3886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86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524000"/>
            <a:ext cx="7391400" cy="4348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381000"/>
            <a:ext cx="42862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377</Words>
  <Application>Microsoft Office PowerPoint</Application>
  <PresentationFormat>On-screen Show (4:3)</PresentationFormat>
  <Paragraphs>41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45" baseType="lpstr">
      <vt:lpstr>Office Theme</vt:lpstr>
      <vt:lpstr>Flow</vt:lpstr>
      <vt:lpstr>Law of obligation in Muslim law</vt:lpstr>
      <vt:lpstr>Contents of them</vt:lpstr>
      <vt:lpstr>Peculiarities of law of obligation in Muslim law</vt:lpstr>
      <vt:lpstr>Peculiarities of law of obligation in Muslim law</vt:lpstr>
      <vt:lpstr>Types of obligations in Muslim law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 </vt:lpstr>
      <vt:lpstr>Slide 17</vt:lpstr>
      <vt:lpstr>Slide 18</vt:lpstr>
      <vt:lpstr>Slide 19</vt:lpstr>
      <vt:lpstr>Slide 20</vt:lpstr>
      <vt:lpstr>Contract of sale and purchase.</vt:lpstr>
      <vt:lpstr>Contract of sale and purchase</vt:lpstr>
      <vt:lpstr>Contract of sale and purchase</vt:lpstr>
      <vt:lpstr>Contract of sale and purchase</vt:lpstr>
      <vt:lpstr>Contract of sale and purchase</vt:lpstr>
      <vt:lpstr>Contract of sale and purchase</vt:lpstr>
      <vt:lpstr>Contract of sale and purchase</vt:lpstr>
      <vt:lpstr>Contract of sale and purchase</vt:lpstr>
      <vt:lpstr>Contract of sale and purchase</vt:lpstr>
      <vt:lpstr>Contract of sale and purchase</vt:lpstr>
      <vt:lpstr>Contract of sale and purchase</vt:lpstr>
      <vt:lpstr>Contract of sale and purchase</vt:lpstr>
      <vt:lpstr>Contract of sale and purchase</vt:lpstr>
      <vt:lpstr>Contract of sale and purchase</vt:lpstr>
      <vt:lpstr>Contract of sale and purchase</vt:lpstr>
      <vt:lpstr>Contract of sale and purchase</vt:lpstr>
      <vt:lpstr>Contract of sale and purchase</vt:lpstr>
      <vt:lpstr>Contract of sale and purchase</vt:lpstr>
      <vt:lpstr>Donative contract</vt:lpstr>
      <vt:lpstr>Donative contract</vt:lpstr>
      <vt:lpstr>Donative contract</vt:lpstr>
      <vt:lpstr>Donative contract</vt:lpstr>
      <vt:lpstr>Donative contract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Law of obligation in Muslim law</dc:title>
  <dc:creator>sdu</dc:creator>
  <cp:lastModifiedBy>sdu</cp:lastModifiedBy>
  <cp:revision>19</cp:revision>
  <dcterms:created xsi:type="dcterms:W3CDTF">2006-08-16T00:00:00Z</dcterms:created>
  <dcterms:modified xsi:type="dcterms:W3CDTF">2014-03-20T04:06:47Z</dcterms:modified>
</cp:coreProperties>
</file>